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slide30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73A5EAD-6FB5-420A-B5BE-FFA9C5E1BB0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ABABC2-EB0E-4DA8-99F1-EFD5B8316E9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FE95C9-4E5D-4F61-986A-FF8C35FC35D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5DF95E-E2CD-4156-B589-5805482F4D5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54DCEF-5906-4F5A-89D5-EE266279CF8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40388C-2375-46A8-97F8-91A2C1176F6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3A3BB1-8869-4BAC-9B61-60D6665E211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01F8DB-178D-49DA-B100-B8B6F4406E9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D0C31B-F528-41DD-9745-2C14C1E8EB4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7CD36B-2C19-427C-B91E-55B46C1E9A5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7210C3-0F16-492A-A2ED-D307FD50973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5279CC-6263-4824-B4C5-819FB7D64D6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80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92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CF3E6E-75B6-4094-9666-E274B2D6CD6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92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440" cy="51372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04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120" cy="2851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560" cy="202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440" cy="5137200"/>
          </a:xfrm>
          <a:prstGeom prst="rect">
            <a:avLst/>
          </a:prstGeom>
          <a:ln w="0">
            <a:noFill/>
          </a:ln>
        </p:spPr>
      </p:pic>
      <p:sp>
        <p:nvSpPr>
          <p:cNvPr id="157" name="Прямоугольник 5"/>
          <p:cNvSpPr/>
          <p:nvPr/>
        </p:nvSpPr>
        <p:spPr>
          <a:xfrm>
            <a:off x="1640880" y="4588920"/>
            <a:ext cx="299304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58" name="Изображение 40"/>
          <p:cNvSpPr/>
          <p:nvPr/>
        </p:nvSpPr>
        <p:spPr>
          <a:xfrm>
            <a:off x="867240" y="3587040"/>
            <a:ext cx="250920" cy="2509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400" cy="1127520"/>
          </a:xfrm>
          <a:prstGeom prst="rect">
            <a:avLst/>
          </a:prstGeom>
          <a:ln w="0">
            <a:noFill/>
          </a:ln>
        </p:spPr>
      </p:pic>
      <p:sp>
        <p:nvSpPr>
          <p:cNvPr id="160" name=""/>
          <p:cNvSpPr/>
          <p:nvPr/>
        </p:nvSpPr>
        <p:spPr>
          <a:xfrm>
            <a:off x="466200" y="1728360"/>
            <a:ext cx="473364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2024-08-28T09:40:28Z</dcterms:modified>
  <cp:revision>42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